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30C4-18BF-4F96-86B3-F832AA97B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B58F1-D5F7-4E5A-AE56-4731C6AC9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9B29-18A5-4687-B4BE-7ADB2B25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170FD-46E1-49D3-BECF-2C568048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7BEBB-64EC-4E93-869E-88A276CC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F565-B053-4F2D-8CA0-A88175D0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284BB-5F33-4127-858D-A612238D4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CC9BB-5E12-4503-A1B0-8AF95323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D3ED9-ACF9-4E07-BB48-F2B9AB3C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BED0E-309E-45AC-B7BE-9774EE6C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F2373-3840-46B2-8BB3-6CFA59B09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5B2A2-5671-4033-ADDE-690EB3473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04A0E-A81C-4C35-BB67-1E74F6DB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0118-2AC2-4E15-8EDF-1CF286B4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2B932-C756-435D-B598-88A6D354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1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F5A3-6AFC-4DF6-B009-747D429D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60C7-6218-4E87-BDDF-A1D0573F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BE882-A61F-4E48-B414-8C723C1E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F4A3-A21C-4976-94D9-B149AFB0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BFDC-1244-41B2-A2DA-96925766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2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2CEB-6519-4D04-BC37-7EB97AD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20F95-4C4B-4C12-9523-60FD1DFBC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EB293-F1F8-426D-8D6C-528D072B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C136F-2120-40CC-ADA0-EEB11243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13515-1640-4E83-8F01-92AC9A1A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6542-7C71-4DE5-85EE-21CD8DC5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794A-8FF9-4484-842E-D6FFC0B9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13CC-D84E-4492-A877-364A2D8A9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9E3C1-CBCA-43DE-9FEB-46C4083B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2C38C-1C80-4889-9C11-E0F31989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9D8F2-11FD-4BA4-A59C-24156B2C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1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A1E7-07DB-4B82-B9D2-99B8B515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3ABB5-36A6-4B66-9692-AB21B8774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0F216-5781-43A4-A9F9-3C2DC9412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2FADA-C988-4D56-81DA-3D3A24407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E4300-3E32-4FFF-B294-3023FA589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5881A-0286-4315-AAFF-5DFB3347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84FE2-EC07-451F-8116-9C053042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93F39-4FA7-4FBC-A8A9-2720A943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E7C3-6162-4F8B-9917-11BEE2C6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77919-D876-4F9E-AE51-0AFEAAEA1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6298A-1A37-432D-8DFC-A5688595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883AB-4E58-4169-9EA2-F85442CA7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5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2FEDA-2E65-4C10-86D9-CC041567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721ED-2A70-47A4-84A2-B65B7B0E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B31B9-CE70-489A-A9EA-66EDEB43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F9A5-1636-47C1-93EC-DFF6D75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424A1-613F-4F1E-BEB1-2D3FEA3F6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0B1C7-E1C7-436E-97EA-22B96EDA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777F3-0789-40B8-AA74-22B2DA64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0A29-E92A-4B24-9AF6-134B9BCA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F5A58-001A-408A-82BC-2494E9DE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D261-74CD-4577-9F5D-A8F9F7BB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5C5EF-4C35-4F81-BE17-68014F844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B712-523F-4AB7-9136-2DF6AD6EB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ED8CE-9800-4291-82A3-3820E4BC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81CDC-5CAA-412C-9EE8-0E8931639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D29B7-5E58-4E83-B744-ECE0362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8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B5251-5E79-46A4-A28F-BD029733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4096-85ED-441D-80B0-C9CA1E929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3EC4-F5B9-4D95-93D4-7870E450F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E4076-CF38-4A99-A528-F4501B9EF30C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FA31-B241-4905-BD8C-47F17BCCD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E3FF3-0194-45A7-84EB-EF17B37FD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36C19-9B33-44C1-9AF5-A0FE71073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105F-F8C5-43AB-9FFE-2BE7B6F4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8668" y="411061"/>
            <a:ext cx="5894664" cy="741596"/>
          </a:xfrm>
        </p:spPr>
        <p:txBody>
          <a:bodyPr>
            <a:normAutofit/>
          </a:bodyPr>
          <a:lstStyle/>
          <a:p>
            <a:r>
              <a:rPr lang="en-CA" sz="4000" b="1" u="sng" dirty="0">
                <a:latin typeface="AvenirNext LT Pro Regular" panose="020B0504020202020204" pitchFamily="34" charset="0"/>
              </a:rPr>
              <a:t>Just-a-Trim Task List</a:t>
            </a:r>
            <a:endParaRPr lang="en-US" sz="4000" b="1" u="sng" dirty="0">
              <a:latin typeface="AvenirNext LT Pro Regular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BCABD-D70C-4115-9B31-626754454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8275" y="2644462"/>
            <a:ext cx="6515450" cy="1569075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venirNext LT Pro Regular" panose="020B0504020202020204" pitchFamily="34" charset="0"/>
              </a:rPr>
              <a:t>A bunch of things that I can think of that should dramatically improve the polish of the game. </a:t>
            </a:r>
          </a:p>
          <a:p>
            <a:endParaRPr lang="en-CA" sz="2000" dirty="0">
              <a:latin typeface="AvenirNext LT Pro Regular" panose="020B0504020202020204" pitchFamily="34" charset="0"/>
            </a:endParaRPr>
          </a:p>
          <a:p>
            <a:r>
              <a:rPr lang="en-CA" sz="2000" dirty="0">
                <a:latin typeface="AvenirNext LT Pro Regular" panose="020B0504020202020204" pitchFamily="34" charset="0"/>
              </a:rPr>
              <a:t>Feel free to tackle these at your own pace. :)</a:t>
            </a:r>
            <a:endParaRPr lang="en-US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60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105F-F8C5-43AB-9FFE-2BE7B6F4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8668" y="411061"/>
            <a:ext cx="5894664" cy="741596"/>
          </a:xfrm>
        </p:spPr>
        <p:txBody>
          <a:bodyPr>
            <a:normAutofit/>
          </a:bodyPr>
          <a:lstStyle/>
          <a:p>
            <a:r>
              <a:rPr lang="en-CA" sz="4000" b="1" u="sng" dirty="0">
                <a:latin typeface="AvenirNext LT Pro Regular" panose="020B0504020202020204" pitchFamily="34" charset="0"/>
              </a:rPr>
              <a:t>Hair Bar</a:t>
            </a:r>
            <a:endParaRPr lang="en-US" sz="4000" b="1" u="sng" dirty="0">
              <a:latin typeface="AvenirNext LT Pro Regular" panose="020B05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004425E-C443-4758-8CDB-CF93D2770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61" y="480954"/>
            <a:ext cx="3881581" cy="91542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latin typeface="AvenirNext LT Pro Regular" panose="020B0504020202020204" pitchFamily="34" charset="0"/>
              </a:rPr>
              <a:t>At the moment, the hair bar movement increases and decreases in a staggered way. Is there a way to have smooth continuous fill like below?</a:t>
            </a:r>
            <a:endParaRPr lang="en-US" sz="1400" dirty="0">
              <a:latin typeface="AvenirNext LT Pro Regular" panose="020B05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8B51A6-0EF3-4D94-A45E-E7540CDAC3DA}"/>
              </a:ext>
            </a:extLst>
          </p:cNvPr>
          <p:cNvGrpSpPr/>
          <p:nvPr/>
        </p:nvGrpSpPr>
        <p:grpSpPr>
          <a:xfrm>
            <a:off x="629121" y="1548783"/>
            <a:ext cx="3104122" cy="3342294"/>
            <a:chOff x="1139406" y="2584816"/>
            <a:chExt cx="3104122" cy="334229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C0E08-67E9-4391-827E-06B190AB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06" y="3599018"/>
              <a:ext cx="3104122" cy="23280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4FA5669-E695-49D6-8160-7B8870BB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06" t="46214" r="24902" b="31859"/>
            <a:stretch/>
          </p:blipFill>
          <p:spPr>
            <a:xfrm>
              <a:off x="1538943" y="2584816"/>
              <a:ext cx="2305050" cy="1504950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437D1E2-0290-4184-99B4-9464C47FA7DE}"/>
                </a:ext>
              </a:extLst>
            </p:cNvPr>
            <p:cNvSpPr/>
            <p:nvPr/>
          </p:nvSpPr>
          <p:spPr>
            <a:xfrm rot="5400000">
              <a:off x="2424141" y="4086285"/>
              <a:ext cx="553701" cy="484464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Subtitle 2">
            <a:extLst>
              <a:ext uri="{FF2B5EF4-FFF2-40B4-BE49-F238E27FC236}">
                <a16:creationId xmlns:a16="http://schemas.microsoft.com/office/drawing/2014/main" id="{E5D51711-DBD8-4877-B858-E045D5C31A37}"/>
              </a:ext>
            </a:extLst>
          </p:cNvPr>
          <p:cNvSpPr txBox="1">
            <a:spLocks/>
          </p:cNvSpPr>
          <p:nvPr/>
        </p:nvSpPr>
        <p:spPr>
          <a:xfrm>
            <a:off x="6726000" y="1497938"/>
            <a:ext cx="4634664" cy="568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latin typeface="AvenirNext LT Pro Regular" panose="020B0504020202020204" pitchFamily="34" charset="0"/>
              </a:rPr>
              <a:t>It would be sweet if we could do something like this but only when decreasing…</a:t>
            </a:r>
            <a:endParaRPr lang="en-US" sz="1200" dirty="0">
              <a:latin typeface="AvenirNext LT Pro Regular" panose="020B05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094B46-B8DA-44C5-AFEE-0E86CD8B0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74" y="2356216"/>
            <a:ext cx="1905000" cy="33909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41245A-AD29-4365-ABD7-BD81CAB8AD79}"/>
              </a:ext>
            </a:extLst>
          </p:cNvPr>
          <p:cNvCxnSpPr>
            <a:cxnSpLocks/>
          </p:cNvCxnSpPr>
          <p:nvPr/>
        </p:nvCxnSpPr>
        <p:spPr>
          <a:xfrm>
            <a:off x="8077200" y="2486025"/>
            <a:ext cx="1352550" cy="23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C8915CB0-A01F-47C8-B11D-F4D69A2412A6}"/>
              </a:ext>
            </a:extLst>
          </p:cNvPr>
          <p:cNvSpPr txBox="1">
            <a:spLocks/>
          </p:cNvSpPr>
          <p:nvPr/>
        </p:nvSpPr>
        <p:spPr>
          <a:xfrm>
            <a:off x="9290982" y="2590800"/>
            <a:ext cx="2724150" cy="301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latin typeface="AvenirNext LT Pro Regular" panose="020B0504020202020204" pitchFamily="34" charset="0"/>
              </a:rPr>
              <a:t>Observe the little alpha bar before it’s fully filled. This will be a really good way to make keeping that bar low satisfying in Just-a-Trim!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latin typeface="AvenirNext LT Pro Regular" panose="020B0504020202020204" pitchFamily="34" charset="0"/>
              </a:rPr>
              <a:t>Note this would only need to appear when decreasing not increasing.</a:t>
            </a:r>
            <a:endParaRPr lang="en-US" sz="1200" dirty="0">
              <a:latin typeface="AvenirNext LT Pro Regular" panose="020B0504020202020204" pitchFamily="34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931F8D0F-0A85-40FF-A91F-EBD51D4E4BCA}"/>
              </a:ext>
            </a:extLst>
          </p:cNvPr>
          <p:cNvSpPr txBox="1">
            <a:spLocks/>
          </p:cNvSpPr>
          <p:nvPr/>
        </p:nvSpPr>
        <p:spPr>
          <a:xfrm>
            <a:off x="5090974" y="3299218"/>
            <a:ext cx="1728928" cy="1989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latin typeface="AvenirNext LT Pro Regular" panose="020B0504020202020204" pitchFamily="34" charset="0"/>
              </a:rPr>
              <a:t>Note the animation of the number bouncing when increasing. This would be a nice touch for us too!</a:t>
            </a:r>
            <a:endParaRPr lang="en-US" sz="1200" dirty="0">
              <a:latin typeface="AvenirNext LT Pro Regular" panose="020B05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5D3C01-42A3-404F-AE18-819A4A176F62}"/>
              </a:ext>
            </a:extLst>
          </p:cNvPr>
          <p:cNvCxnSpPr>
            <a:cxnSpLocks/>
          </p:cNvCxnSpPr>
          <p:nvPr/>
        </p:nvCxnSpPr>
        <p:spPr>
          <a:xfrm flipV="1">
            <a:off x="5196027" y="2455034"/>
            <a:ext cx="1799947" cy="973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3EBCB2-E493-48CD-98BE-3D2305A3E8E1}"/>
              </a:ext>
            </a:extLst>
          </p:cNvPr>
          <p:cNvCxnSpPr>
            <a:cxnSpLocks/>
          </p:cNvCxnSpPr>
          <p:nvPr/>
        </p:nvCxnSpPr>
        <p:spPr>
          <a:xfrm>
            <a:off x="8077200" y="2486025"/>
            <a:ext cx="1352550" cy="130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btitle 2">
            <a:extLst>
              <a:ext uri="{FF2B5EF4-FFF2-40B4-BE49-F238E27FC236}">
                <a16:creationId xmlns:a16="http://schemas.microsoft.com/office/drawing/2014/main" id="{80ED547F-45F5-4D67-A074-0603E62E788C}"/>
              </a:ext>
            </a:extLst>
          </p:cNvPr>
          <p:cNvSpPr txBox="1">
            <a:spLocks/>
          </p:cNvSpPr>
          <p:nvPr/>
        </p:nvSpPr>
        <p:spPr>
          <a:xfrm>
            <a:off x="861551" y="5193413"/>
            <a:ext cx="3881580" cy="118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 dirty="0">
                <a:latin typeface="AvenirNext LT Pro Regular" panose="020B0504020202020204" pitchFamily="34" charset="0"/>
              </a:rPr>
              <a:t>Rolling numbers like this within our score system would be really satisfying to see. This gives players a real sense of progression / forward motion.</a:t>
            </a:r>
            <a:endParaRPr lang="en-US" sz="1100" dirty="0">
              <a:latin typeface="AvenirNext LT Pro Regular" panose="020B05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EC5130-8570-4916-8853-7F2ADFBB1BC6}"/>
              </a:ext>
            </a:extLst>
          </p:cNvPr>
          <p:cNvCxnSpPr>
            <a:cxnSpLocks/>
          </p:cNvCxnSpPr>
          <p:nvPr/>
        </p:nvCxnSpPr>
        <p:spPr>
          <a:xfrm flipV="1">
            <a:off x="990600" y="3947160"/>
            <a:ext cx="429099" cy="134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DF6481-9D36-4635-93DA-D938A150B0F6}"/>
              </a:ext>
            </a:extLst>
          </p:cNvPr>
          <p:cNvCxnSpPr>
            <a:cxnSpLocks/>
          </p:cNvCxnSpPr>
          <p:nvPr/>
        </p:nvCxnSpPr>
        <p:spPr>
          <a:xfrm flipH="1" flipV="1">
            <a:off x="1293186" y="2942018"/>
            <a:ext cx="126513" cy="85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2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105F-F8C5-43AB-9FFE-2BE7B6F4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8668" y="411061"/>
            <a:ext cx="5894664" cy="741596"/>
          </a:xfrm>
        </p:spPr>
        <p:txBody>
          <a:bodyPr>
            <a:normAutofit/>
          </a:bodyPr>
          <a:lstStyle/>
          <a:p>
            <a:r>
              <a:rPr lang="en-CA" sz="4000" b="1" u="sng" dirty="0">
                <a:latin typeface="AvenirNext LT Pro Regular" panose="020B0504020202020204" pitchFamily="34" charset="0"/>
              </a:rPr>
              <a:t>Shaving</a:t>
            </a:r>
            <a:endParaRPr lang="en-US" sz="4000" b="1" u="sng" dirty="0">
              <a:latin typeface="AvenirNext LT Pro Regular" panose="020B05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004425E-C443-4758-8CDB-CF93D2770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161" y="1497938"/>
            <a:ext cx="5015664" cy="741597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latin typeface="AvenirNext LT Pro Regular" panose="020B0504020202020204" pitchFamily="34" charset="0"/>
              </a:rPr>
              <a:t>I’m thinking the moment you release the right mouse button to shave, a quick animation of the tool plays before it spawns down the bottom.</a:t>
            </a:r>
            <a:endParaRPr lang="en-US" sz="1400" dirty="0">
              <a:latin typeface="AvenirNext LT Pro Regular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BDCC6-F683-4317-B80D-40E590E71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60" t="21108" r="24802" b="32249"/>
          <a:stretch/>
        </p:blipFill>
        <p:spPr>
          <a:xfrm>
            <a:off x="8099089" y="2441808"/>
            <a:ext cx="2607011" cy="363090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CAFF05E-C890-4945-9E95-D46C9E791C8F}"/>
              </a:ext>
            </a:extLst>
          </p:cNvPr>
          <p:cNvSpPr txBox="1">
            <a:spLocks/>
          </p:cNvSpPr>
          <p:nvPr/>
        </p:nvSpPr>
        <p:spPr>
          <a:xfrm>
            <a:off x="6410325" y="1497937"/>
            <a:ext cx="5695950" cy="74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latin typeface="AvenirNext LT Pro Regular" panose="020B0504020202020204" pitchFamily="34" charset="0"/>
              </a:rPr>
              <a:t>It would be cool if when you shaved chunks of beard appeared and moved towards the score UI next to the </a:t>
            </a:r>
            <a:endParaRPr lang="en-US" sz="1400" dirty="0">
              <a:latin typeface="AvenirNext LT Pro Regular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1AC33-3DB0-4F17-BFAD-7E0715BCE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96" t="31101" r="24802" b="36841"/>
          <a:stretch/>
        </p:blipFill>
        <p:spPr>
          <a:xfrm>
            <a:off x="1692502" y="2584816"/>
            <a:ext cx="1987096" cy="3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1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214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AvenirNext LT Pro Regular</vt:lpstr>
      <vt:lpstr>Calibri</vt:lpstr>
      <vt:lpstr>Calibri Light</vt:lpstr>
      <vt:lpstr>Office Theme</vt:lpstr>
      <vt:lpstr>Just-a-Trim Task List</vt:lpstr>
      <vt:lpstr>Hair Bar</vt:lpstr>
      <vt:lpstr>Shaving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Just-a-Trim Task List</dc:title>
  <dc:creator>Bradley Smith</dc:creator>
  <cp:lastModifiedBy>Bradley Smith</cp:lastModifiedBy>
  <cp:revision>33</cp:revision>
  <dcterms:created xsi:type="dcterms:W3CDTF">2018-03-09T22:42:00Z</dcterms:created>
  <dcterms:modified xsi:type="dcterms:W3CDTF">2018-03-09T23:06:49Z</dcterms:modified>
</cp:coreProperties>
</file>